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Garet Bold" charset="1" panose="00000000000000000000"/>
      <p:regular r:id="rId16"/>
    </p:embeddedFont>
    <p:embeddedFont>
      <p:font typeface="Poppins" charset="1" panose="000005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2.gif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gif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2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1.png" Type="http://schemas.openxmlformats.org/officeDocument/2006/relationships/image"/><Relationship Id="rId4" Target="../media/image6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2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-255985" y="-2180105"/>
            <a:ext cx="9400859" cy="526448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144874" y="-2180105"/>
            <a:ext cx="9400859" cy="526448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3187875" y="3747860"/>
            <a:ext cx="11780212" cy="2965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52"/>
              </a:lnSpc>
            </a:pPr>
            <a:r>
              <a:rPr lang="en-US" b="true" sz="1133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ЗАПУСК</a:t>
            </a:r>
          </a:p>
          <a:p>
            <a:pPr algn="ctr">
              <a:lnSpc>
                <a:spcPts val="11452"/>
              </a:lnSpc>
            </a:pPr>
            <a:r>
              <a:rPr lang="en-US" b="true" sz="1133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РАКЕТ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798857">
            <a:off x="9144000" y="7201062"/>
            <a:ext cx="9400859" cy="526448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798857">
            <a:off x="-256859" y="7197939"/>
            <a:ext cx="9400859" cy="5264481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7510379" y="8932545"/>
            <a:ext cx="3267241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www.reallygreatsite.com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09505" y="974180"/>
            <a:ext cx="3267241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PROJECT PRESENTATION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-255985" y="-2180105"/>
            <a:ext cx="9400859" cy="526448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144874" y="-2180105"/>
            <a:ext cx="9400859" cy="526448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466962" y="3747860"/>
            <a:ext cx="7354075" cy="300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80"/>
              </a:lnSpc>
            </a:pPr>
            <a:r>
              <a:rPr lang="en-US" b="true" sz="11466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THANK</a:t>
            </a:r>
          </a:p>
          <a:p>
            <a:pPr algn="ctr">
              <a:lnSpc>
                <a:spcPts val="11580"/>
              </a:lnSpc>
            </a:pPr>
            <a:r>
              <a:rPr lang="en-US" b="true" sz="11466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YOU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798857">
            <a:off x="9144000" y="7201062"/>
            <a:ext cx="9400859" cy="526448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798857">
            <a:off x="-256859" y="7197939"/>
            <a:ext cx="9400859" cy="5264481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7510379" y="8932545"/>
            <a:ext cx="3267241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www.reallygreatsite.com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555" r="0" b="-105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35295">
            <a:off x="6853534" y="3910444"/>
            <a:ext cx="5970671" cy="5970671"/>
          </a:xfrm>
          <a:custGeom>
            <a:avLst/>
            <a:gdLst/>
            <a:ahLst/>
            <a:cxnLst/>
            <a:rect r="r" b="b" t="t" l="l"/>
            <a:pathLst>
              <a:path h="5970671" w="5970671">
                <a:moveTo>
                  <a:pt x="0" y="0"/>
                </a:moveTo>
                <a:lnTo>
                  <a:pt x="5970671" y="0"/>
                </a:lnTo>
                <a:lnTo>
                  <a:pt x="5970671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123986">
            <a:off x="8180976" y="446527"/>
            <a:ext cx="7092077" cy="2785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b="true" sz="537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ИНТЕРЕСНО,А КАКАЯ СТРАНА ЛУЧШЕ ПО УСПЕХУ КИТАЙ ИЛИ США?</a:t>
            </a:r>
          </a:p>
        </p:txBody>
      </p:sp>
      <p:sp>
        <p:nvSpPr>
          <p:cNvPr name="TextBox 5" id="5"/>
          <p:cNvSpPr txBox="true"/>
          <p:nvPr/>
        </p:nvSpPr>
        <p:spPr>
          <a:xfrm rot="-439283">
            <a:off x="278062" y="4687867"/>
            <a:ext cx="5709955" cy="4519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00"/>
              </a:lnSpc>
            </a:pPr>
            <a:r>
              <a:rPr lang="en-US" b="true" sz="5842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КАК ВИДНО КИТАЙ ВСЕ ЖЕ ЛУЧШЕ , НО КТО БЫ ТУТ СОМНЕВАЛСЯ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686773">
            <a:off x="2071164" y="387215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9" y="0"/>
                </a:lnTo>
                <a:lnTo>
                  <a:pt x="31921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772343">
            <a:off x="14609026" y="5825324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8" y="0"/>
                </a:lnTo>
                <a:lnTo>
                  <a:pt x="31921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4811080">
            <a:off x="12740580" y="-1162066"/>
            <a:ext cx="6735478" cy="7213363"/>
          </a:xfrm>
          <a:custGeom>
            <a:avLst/>
            <a:gdLst/>
            <a:ahLst/>
            <a:cxnLst/>
            <a:rect r="r" b="b" t="t" l="l"/>
            <a:pathLst>
              <a:path h="7213363" w="6735478">
                <a:moveTo>
                  <a:pt x="6735478" y="0"/>
                </a:moveTo>
                <a:lnTo>
                  <a:pt x="0" y="0"/>
                </a:lnTo>
                <a:lnTo>
                  <a:pt x="0" y="7213363"/>
                </a:lnTo>
                <a:lnTo>
                  <a:pt x="6735478" y="7213363"/>
                </a:lnTo>
                <a:lnTo>
                  <a:pt x="6735478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189036" y="2305659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9" y="0"/>
                </a:lnTo>
                <a:lnTo>
                  <a:pt x="31921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189036" y="2305659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9" y="0"/>
                </a:lnTo>
                <a:lnTo>
                  <a:pt x="31921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1262549" y="348981"/>
            <a:ext cx="6735478" cy="7213363"/>
          </a:xfrm>
          <a:custGeom>
            <a:avLst/>
            <a:gdLst/>
            <a:ahLst/>
            <a:cxnLst/>
            <a:rect r="r" b="b" t="t" l="l"/>
            <a:pathLst>
              <a:path h="7213363" w="6735478">
                <a:moveTo>
                  <a:pt x="6735477" y="0"/>
                </a:moveTo>
                <a:lnTo>
                  <a:pt x="0" y="0"/>
                </a:lnTo>
                <a:lnTo>
                  <a:pt x="0" y="7213363"/>
                </a:lnTo>
                <a:lnTo>
                  <a:pt x="6735477" y="7213363"/>
                </a:lnTo>
                <a:lnTo>
                  <a:pt x="6735477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691461">
            <a:off x="16478844" y="3379722"/>
            <a:ext cx="1941969" cy="2503256"/>
          </a:xfrm>
          <a:custGeom>
            <a:avLst/>
            <a:gdLst/>
            <a:ahLst/>
            <a:cxnLst/>
            <a:rect r="r" b="b" t="t" l="l"/>
            <a:pathLst>
              <a:path h="2503256" w="1941969">
                <a:moveTo>
                  <a:pt x="1941969" y="0"/>
                </a:moveTo>
                <a:lnTo>
                  <a:pt x="0" y="0"/>
                </a:lnTo>
                <a:lnTo>
                  <a:pt x="0" y="2503256"/>
                </a:lnTo>
                <a:lnTo>
                  <a:pt x="1941969" y="2503256"/>
                </a:lnTo>
                <a:lnTo>
                  <a:pt x="194196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8240375" y="8165445"/>
            <a:ext cx="47625" cy="1092855"/>
            <a:chOff x="0" y="0"/>
            <a:chExt cx="12543" cy="28783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43" cy="287830"/>
            </a:xfrm>
            <a:custGeom>
              <a:avLst/>
              <a:gdLst/>
              <a:ahLst/>
              <a:cxnLst/>
              <a:rect r="r" b="b" t="t" l="l"/>
              <a:pathLst>
                <a:path h="287830" w="12543">
                  <a:moveTo>
                    <a:pt x="0" y="0"/>
                  </a:moveTo>
                  <a:lnTo>
                    <a:pt x="12543" y="0"/>
                  </a:lnTo>
                  <a:lnTo>
                    <a:pt x="12543" y="287830"/>
                  </a:lnTo>
                  <a:lnTo>
                    <a:pt x="0" y="28783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543" cy="3259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75519" y="4363059"/>
            <a:ext cx="9506976" cy="5704186"/>
          </a:xfrm>
          <a:custGeom>
            <a:avLst/>
            <a:gdLst/>
            <a:ahLst/>
            <a:cxnLst/>
            <a:rect r="r" b="b" t="t" l="l"/>
            <a:pathLst>
              <a:path h="5704186" w="9506976">
                <a:moveTo>
                  <a:pt x="0" y="0"/>
                </a:moveTo>
                <a:lnTo>
                  <a:pt x="9506976" y="0"/>
                </a:lnTo>
                <a:lnTo>
                  <a:pt x="9506976" y="5704186"/>
                </a:lnTo>
                <a:lnTo>
                  <a:pt x="0" y="57041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646897">
            <a:off x="10953406" y="463079"/>
            <a:ext cx="6016275" cy="3473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b="true" sz="537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МОЖЕТ С ГОДАМИ БОЛЬШЕ УДАЧНЫХ ЗАПУСКОВ?</a:t>
            </a:r>
          </a:p>
        </p:txBody>
      </p:sp>
      <p:sp>
        <p:nvSpPr>
          <p:cNvPr name="TextBox 11" id="11"/>
          <p:cNvSpPr txBox="true"/>
          <p:nvPr/>
        </p:nvSpPr>
        <p:spPr>
          <a:xfrm rot="646897">
            <a:off x="10286752" y="5263170"/>
            <a:ext cx="7722620" cy="3498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83"/>
              </a:lnSpc>
            </a:pPr>
            <a:r>
              <a:rPr lang="en-US" b="true" sz="5428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КАК НЕ СТРАНО С ГОДАМИ ПРОЦЕНТ УДАЧНЫХ ЗАПУСКОВ СТАЛ БОЛЬШЕ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627354" y="4091073"/>
            <a:ext cx="7960894" cy="5970671"/>
          </a:xfrm>
          <a:custGeom>
            <a:avLst/>
            <a:gdLst/>
            <a:ahLst/>
            <a:cxnLst/>
            <a:rect r="r" b="b" t="t" l="l"/>
            <a:pathLst>
              <a:path h="5970671" w="7960894">
                <a:moveTo>
                  <a:pt x="0" y="0"/>
                </a:moveTo>
                <a:lnTo>
                  <a:pt x="7960894" y="0"/>
                </a:lnTo>
                <a:lnTo>
                  <a:pt x="7960894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484928">
            <a:off x="6963166" y="820531"/>
            <a:ext cx="7092077" cy="2785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b="true" sz="537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ПРАВДА ЛИ ЧТО США ДЕЛАЕТ БОЛЕЕ ДОРОГИЕ РАКЕТЫ?</a:t>
            </a:r>
          </a:p>
        </p:txBody>
      </p:sp>
      <p:sp>
        <p:nvSpPr>
          <p:cNvPr name="TextBox 5" id="5"/>
          <p:cNvSpPr txBox="true"/>
          <p:nvPr/>
        </p:nvSpPr>
        <p:spPr>
          <a:xfrm rot="-255488">
            <a:off x="986669" y="5387073"/>
            <a:ext cx="8160480" cy="3473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b="true" sz="537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ЭТО ДЕЙСВИТЕЛЬНО ТАК Т ПРИЧЕМ БОЛЬШЕ ЧЕМ В ДВА РАЗА</a:t>
            </a:r>
          </a:p>
          <a:p>
            <a:pPr algn="ctr">
              <a:lnSpc>
                <a:spcPts val="5431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586942">
            <a:off x="2343070" y="-579560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9" y="0"/>
                </a:lnTo>
                <a:lnTo>
                  <a:pt x="31921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631467">
            <a:off x="7155163" y="7441650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9" y="0"/>
                </a:lnTo>
                <a:lnTo>
                  <a:pt x="31921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4811080">
            <a:off x="13329708" y="-1222490"/>
            <a:ext cx="6735478" cy="7213363"/>
          </a:xfrm>
          <a:custGeom>
            <a:avLst/>
            <a:gdLst/>
            <a:ahLst/>
            <a:cxnLst/>
            <a:rect r="r" b="b" t="t" l="l"/>
            <a:pathLst>
              <a:path h="7213363" w="6735478">
                <a:moveTo>
                  <a:pt x="6735478" y="0"/>
                </a:moveTo>
                <a:lnTo>
                  <a:pt x="0" y="0"/>
                </a:lnTo>
                <a:lnTo>
                  <a:pt x="0" y="7213363"/>
                </a:lnTo>
                <a:lnTo>
                  <a:pt x="6735478" y="7213363"/>
                </a:lnTo>
                <a:lnTo>
                  <a:pt x="6735478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25108">
            <a:off x="7397345" y="3941879"/>
            <a:ext cx="5970671" cy="5970671"/>
          </a:xfrm>
          <a:custGeom>
            <a:avLst/>
            <a:gdLst/>
            <a:ahLst/>
            <a:cxnLst/>
            <a:rect r="r" b="b" t="t" l="l"/>
            <a:pathLst>
              <a:path h="5970671" w="5970671">
                <a:moveTo>
                  <a:pt x="0" y="0"/>
                </a:moveTo>
                <a:lnTo>
                  <a:pt x="5970671" y="0"/>
                </a:lnTo>
                <a:lnTo>
                  <a:pt x="5970671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587179">
            <a:off x="11260867" y="405800"/>
            <a:ext cx="7092077" cy="416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b="true" sz="537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НУ РАЗ У США БОЛЕЕ ДОРОГИЕ РАКЕТЫ, ТОГДА НАВЕРНОЕ У НИХ И ПРОЦЕНТ УСПЕХА ВЫШЕ?</a:t>
            </a:r>
          </a:p>
        </p:txBody>
      </p:sp>
      <p:sp>
        <p:nvSpPr>
          <p:cNvPr name="TextBox 5" id="5"/>
          <p:cNvSpPr txBox="true"/>
          <p:nvPr/>
        </p:nvSpPr>
        <p:spPr>
          <a:xfrm rot="760052">
            <a:off x="797379" y="1757972"/>
            <a:ext cx="7092077" cy="416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b="true" sz="537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ХОТЯ РАКЕТЫ У АМЕРИКЕ В ДВА РАЗА ДОРОЖЕ ОНИ ВСЕ ЖЕ НЕ ВСЕ ТАК УСПЕШНЫ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-1065366">
            <a:off x="1124176" y="4528551"/>
            <a:ext cx="6735478" cy="7213363"/>
          </a:xfrm>
          <a:custGeom>
            <a:avLst/>
            <a:gdLst/>
            <a:ahLst/>
            <a:cxnLst/>
            <a:rect r="r" b="b" t="t" l="l"/>
            <a:pathLst>
              <a:path h="7213363" w="6735478">
                <a:moveTo>
                  <a:pt x="6735478" y="0"/>
                </a:moveTo>
                <a:lnTo>
                  <a:pt x="0" y="0"/>
                </a:lnTo>
                <a:lnTo>
                  <a:pt x="0" y="7213363"/>
                </a:lnTo>
                <a:lnTo>
                  <a:pt x="6735478" y="7213363"/>
                </a:lnTo>
                <a:lnTo>
                  <a:pt x="6735478" y="0"/>
                </a:lnTo>
                <a:close/>
              </a:path>
            </a:pathLst>
          </a:custGeom>
          <a:blipFill>
            <a:blip r:embed="rId4">
              <a:alphaModFix amt="72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-1691461">
            <a:off x="8540721" y="494504"/>
            <a:ext cx="1941969" cy="2503256"/>
          </a:xfrm>
          <a:custGeom>
            <a:avLst/>
            <a:gdLst/>
            <a:ahLst/>
            <a:cxnLst/>
            <a:rect r="r" b="b" t="t" l="l"/>
            <a:pathLst>
              <a:path h="2503256" w="1941969">
                <a:moveTo>
                  <a:pt x="1941969" y="0"/>
                </a:moveTo>
                <a:lnTo>
                  <a:pt x="0" y="0"/>
                </a:lnTo>
                <a:lnTo>
                  <a:pt x="0" y="2503255"/>
                </a:lnTo>
                <a:lnTo>
                  <a:pt x="1941969" y="2503255"/>
                </a:lnTo>
                <a:lnTo>
                  <a:pt x="1941969" y="0"/>
                </a:lnTo>
                <a:close/>
              </a:path>
            </a:pathLst>
          </a:custGeom>
          <a:blipFill>
            <a:blip r:embed="rId5">
              <a:alphaModFix amt="78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4811080">
            <a:off x="12740580" y="-1162066"/>
            <a:ext cx="6735478" cy="7213363"/>
          </a:xfrm>
          <a:custGeom>
            <a:avLst/>
            <a:gdLst/>
            <a:ahLst/>
            <a:cxnLst/>
            <a:rect r="r" b="b" t="t" l="l"/>
            <a:pathLst>
              <a:path h="7213363" w="6735478">
                <a:moveTo>
                  <a:pt x="6735478" y="0"/>
                </a:moveTo>
                <a:lnTo>
                  <a:pt x="0" y="0"/>
                </a:lnTo>
                <a:lnTo>
                  <a:pt x="0" y="7213363"/>
                </a:lnTo>
                <a:lnTo>
                  <a:pt x="6735478" y="7213363"/>
                </a:lnTo>
                <a:lnTo>
                  <a:pt x="6735478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-806665">
            <a:off x="13270626" y="4528551"/>
            <a:ext cx="6735478" cy="7213363"/>
          </a:xfrm>
          <a:custGeom>
            <a:avLst/>
            <a:gdLst/>
            <a:ahLst/>
            <a:cxnLst/>
            <a:rect r="r" b="b" t="t" l="l"/>
            <a:pathLst>
              <a:path h="7213363" w="6735478">
                <a:moveTo>
                  <a:pt x="6735478" y="0"/>
                </a:moveTo>
                <a:lnTo>
                  <a:pt x="0" y="0"/>
                </a:lnTo>
                <a:lnTo>
                  <a:pt x="0" y="7213363"/>
                </a:lnTo>
                <a:lnTo>
                  <a:pt x="6735478" y="7213363"/>
                </a:lnTo>
                <a:lnTo>
                  <a:pt x="6735478" y="0"/>
                </a:lnTo>
                <a:close/>
              </a:path>
            </a:pathLst>
          </a:custGeom>
          <a:blipFill>
            <a:blip r:embed="rId4">
              <a:alphaModFix amt="58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555" r="0" b="-105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774185" y="4492179"/>
            <a:ext cx="9506976" cy="5704186"/>
          </a:xfrm>
          <a:custGeom>
            <a:avLst/>
            <a:gdLst/>
            <a:ahLst/>
            <a:cxnLst/>
            <a:rect r="r" b="b" t="t" l="l"/>
            <a:pathLst>
              <a:path h="5704186" w="9506976">
                <a:moveTo>
                  <a:pt x="0" y="0"/>
                </a:moveTo>
                <a:lnTo>
                  <a:pt x="9506976" y="0"/>
                </a:lnTo>
                <a:lnTo>
                  <a:pt x="9506976" y="5704186"/>
                </a:lnTo>
                <a:lnTo>
                  <a:pt x="0" y="57041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1045170">
            <a:off x="284188" y="1656852"/>
            <a:ext cx="7092077" cy="2098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b="true" sz="537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SPACEX НАВЕРНОЕ ДЕЛАЕТ ЗАПУСКОВ БОЛЬШЕ ВСЕХ?</a:t>
            </a:r>
          </a:p>
        </p:txBody>
      </p:sp>
      <p:sp>
        <p:nvSpPr>
          <p:cNvPr name="TextBox 5" id="5"/>
          <p:cNvSpPr txBox="true"/>
          <p:nvPr/>
        </p:nvSpPr>
        <p:spPr>
          <a:xfrm rot="1071081">
            <a:off x="12458468" y="4658215"/>
            <a:ext cx="5110371" cy="3801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8"/>
              </a:lnSpc>
            </a:pPr>
            <a:r>
              <a:rPr lang="en-US" b="true" sz="58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КАК ОКАЗАЛОСЬ ОНО ДАЖЕ НЕ В ТОП 10</a:t>
            </a:r>
          </a:p>
          <a:p>
            <a:pPr algn="ctr">
              <a:lnSpc>
                <a:spcPts val="5958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-2772343">
            <a:off x="77191" y="5286872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9" y="0"/>
                </a:lnTo>
                <a:lnTo>
                  <a:pt x="31921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772343">
            <a:off x="6814403" y="-1229111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9" y="0"/>
                </a:lnTo>
                <a:lnTo>
                  <a:pt x="31921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7714887">
            <a:off x="11874916" y="-111467"/>
            <a:ext cx="6735478" cy="7213363"/>
          </a:xfrm>
          <a:custGeom>
            <a:avLst/>
            <a:gdLst/>
            <a:ahLst/>
            <a:cxnLst/>
            <a:rect r="r" b="b" t="t" l="l"/>
            <a:pathLst>
              <a:path h="7213363" w="6735478">
                <a:moveTo>
                  <a:pt x="6735477" y="0"/>
                </a:moveTo>
                <a:lnTo>
                  <a:pt x="0" y="0"/>
                </a:lnTo>
                <a:lnTo>
                  <a:pt x="0" y="7213364"/>
                </a:lnTo>
                <a:lnTo>
                  <a:pt x="6735477" y="7213364"/>
                </a:lnTo>
                <a:lnTo>
                  <a:pt x="673547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-1691461">
            <a:off x="12613099" y="7805565"/>
            <a:ext cx="1941969" cy="2503256"/>
          </a:xfrm>
          <a:custGeom>
            <a:avLst/>
            <a:gdLst/>
            <a:ahLst/>
            <a:cxnLst/>
            <a:rect r="r" b="b" t="t" l="l"/>
            <a:pathLst>
              <a:path h="2503256" w="1941969">
                <a:moveTo>
                  <a:pt x="1941969" y="0"/>
                </a:moveTo>
                <a:lnTo>
                  <a:pt x="0" y="0"/>
                </a:lnTo>
                <a:lnTo>
                  <a:pt x="0" y="2503255"/>
                </a:lnTo>
                <a:lnTo>
                  <a:pt x="1941969" y="2503255"/>
                </a:lnTo>
                <a:lnTo>
                  <a:pt x="1941969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l="0" t="0" r="0" b="-25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423404" y="4316329"/>
            <a:ext cx="7960894" cy="5970671"/>
          </a:xfrm>
          <a:custGeom>
            <a:avLst/>
            <a:gdLst/>
            <a:ahLst/>
            <a:cxnLst/>
            <a:rect r="r" b="b" t="t" l="l"/>
            <a:pathLst>
              <a:path h="5970671" w="7960894">
                <a:moveTo>
                  <a:pt x="0" y="0"/>
                </a:moveTo>
                <a:lnTo>
                  <a:pt x="7960895" y="0"/>
                </a:lnTo>
                <a:lnTo>
                  <a:pt x="7960895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628957">
            <a:off x="3988121" y="1006454"/>
            <a:ext cx="6016275" cy="2785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1"/>
              </a:lnSpc>
            </a:pPr>
            <a:r>
              <a:rPr lang="en-US" b="true" sz="537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ПРАВДА ЛИ ЧТО ДЕНЬГИ ВЛИЯТ НА УСПЕХ ЗАПУСКА?</a:t>
            </a:r>
          </a:p>
        </p:txBody>
      </p:sp>
      <p:sp>
        <p:nvSpPr>
          <p:cNvPr name="TextBox 5" id="5"/>
          <p:cNvSpPr txBox="true"/>
          <p:nvPr/>
        </p:nvSpPr>
        <p:spPr>
          <a:xfrm rot="-322302">
            <a:off x="1022408" y="5592408"/>
            <a:ext cx="7693691" cy="2756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5"/>
              </a:lnSpc>
            </a:pPr>
            <a:r>
              <a:rPr lang="en-US" b="true" sz="5322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КАК ВИДНО ПО ГРАФИКУ ЧТО РАЗНИЦА ДОРОГИХ ПОЧТИ ЧТО В 2 РАЗА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288789" y="1867589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9" y="0"/>
                </a:lnTo>
                <a:lnTo>
                  <a:pt x="31921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567384" y="8229600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8" y="0"/>
                </a:lnTo>
                <a:lnTo>
                  <a:pt x="31921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-2966303">
            <a:off x="-1292761" y="-3318002"/>
            <a:ext cx="6735478" cy="7213363"/>
          </a:xfrm>
          <a:custGeom>
            <a:avLst/>
            <a:gdLst/>
            <a:ahLst/>
            <a:cxnLst/>
            <a:rect r="r" b="b" t="t" l="l"/>
            <a:pathLst>
              <a:path h="7213363" w="6735478">
                <a:moveTo>
                  <a:pt x="6735478" y="0"/>
                </a:moveTo>
                <a:lnTo>
                  <a:pt x="0" y="0"/>
                </a:lnTo>
                <a:lnTo>
                  <a:pt x="0" y="7213363"/>
                </a:lnTo>
                <a:lnTo>
                  <a:pt x="6735478" y="7213363"/>
                </a:lnTo>
                <a:lnTo>
                  <a:pt x="6735478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555" r="0" b="-105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72343">
            <a:off x="1602883" y="-1028700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9" y="0"/>
                </a:lnTo>
                <a:lnTo>
                  <a:pt x="31921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2772343">
            <a:off x="15239279" y="7200900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9" y="0"/>
                </a:lnTo>
                <a:lnTo>
                  <a:pt x="31921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7080292">
            <a:off x="10877929" y="443993"/>
            <a:ext cx="6735478" cy="7213363"/>
          </a:xfrm>
          <a:custGeom>
            <a:avLst/>
            <a:gdLst/>
            <a:ahLst/>
            <a:cxnLst/>
            <a:rect r="r" b="b" t="t" l="l"/>
            <a:pathLst>
              <a:path h="7213363" w="6735478">
                <a:moveTo>
                  <a:pt x="6735478" y="0"/>
                </a:moveTo>
                <a:lnTo>
                  <a:pt x="0" y="0"/>
                </a:lnTo>
                <a:lnTo>
                  <a:pt x="0" y="7213363"/>
                </a:lnTo>
                <a:lnTo>
                  <a:pt x="6735478" y="7213363"/>
                </a:lnTo>
                <a:lnTo>
                  <a:pt x="6735478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1691461">
            <a:off x="586420" y="6236421"/>
            <a:ext cx="1941969" cy="2503256"/>
          </a:xfrm>
          <a:custGeom>
            <a:avLst/>
            <a:gdLst/>
            <a:ahLst/>
            <a:cxnLst/>
            <a:rect r="r" b="b" t="t" l="l"/>
            <a:pathLst>
              <a:path h="2503256" w="1941969">
                <a:moveTo>
                  <a:pt x="1941970" y="0"/>
                </a:moveTo>
                <a:lnTo>
                  <a:pt x="0" y="0"/>
                </a:lnTo>
                <a:lnTo>
                  <a:pt x="0" y="2503256"/>
                </a:lnTo>
                <a:lnTo>
                  <a:pt x="1941970" y="2503256"/>
                </a:lnTo>
                <a:lnTo>
                  <a:pt x="194197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406961" y="4582814"/>
            <a:ext cx="9506976" cy="5704186"/>
          </a:xfrm>
          <a:custGeom>
            <a:avLst/>
            <a:gdLst/>
            <a:ahLst/>
            <a:cxnLst/>
            <a:rect r="r" b="b" t="t" l="l"/>
            <a:pathLst>
              <a:path h="5704186" w="9506976">
                <a:moveTo>
                  <a:pt x="0" y="0"/>
                </a:moveTo>
                <a:lnTo>
                  <a:pt x="9506975" y="0"/>
                </a:lnTo>
                <a:lnTo>
                  <a:pt x="9506975" y="5704186"/>
                </a:lnTo>
                <a:lnTo>
                  <a:pt x="0" y="57041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-1306478">
            <a:off x="-173790" y="885382"/>
            <a:ext cx="7079908" cy="4880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5"/>
              </a:lnSpc>
            </a:pPr>
            <a:r>
              <a:rPr lang="en-US" b="true" sz="541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ВСЕ МЫ ЗНАЕМ КОГДА БЫЛА ХОЛОДНАЯ ВОЙНА И НАВЕРНОЕ В ТО ВРЕМЯ БЫЛО МНОГО ЗАПУСКОВ РАКЕТ?</a:t>
            </a:r>
          </a:p>
        </p:txBody>
      </p:sp>
      <p:sp>
        <p:nvSpPr>
          <p:cNvPr name="TextBox 9" id="9"/>
          <p:cNvSpPr txBox="true"/>
          <p:nvPr/>
        </p:nvSpPr>
        <p:spPr>
          <a:xfrm rot="1021883">
            <a:off x="9811513" y="1578814"/>
            <a:ext cx="8229273" cy="3495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5"/>
              </a:lnSpc>
            </a:pPr>
            <a:r>
              <a:rPr lang="en-US" b="true" sz="541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И ДА ТОГДА БЫЛО ПОЧТИ ЧТО ПИКОВАЯ КОЛ-ВО ЗАПУСКОВ РАКЕТ</a:t>
            </a:r>
          </a:p>
          <a:p>
            <a:pPr algn="ctr">
              <a:lnSpc>
                <a:spcPts val="5465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189036" y="2305659"/>
            <a:ext cx="3192169" cy="4114800"/>
          </a:xfrm>
          <a:custGeom>
            <a:avLst/>
            <a:gdLst/>
            <a:ahLst/>
            <a:cxnLst/>
            <a:rect r="r" b="b" t="t" l="l"/>
            <a:pathLst>
              <a:path h="4114800" w="3192169">
                <a:moveTo>
                  <a:pt x="0" y="0"/>
                </a:moveTo>
                <a:lnTo>
                  <a:pt x="3192169" y="0"/>
                </a:lnTo>
                <a:lnTo>
                  <a:pt x="31921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1262549" y="348981"/>
            <a:ext cx="6735478" cy="7213363"/>
          </a:xfrm>
          <a:custGeom>
            <a:avLst/>
            <a:gdLst/>
            <a:ahLst/>
            <a:cxnLst/>
            <a:rect r="r" b="b" t="t" l="l"/>
            <a:pathLst>
              <a:path h="7213363" w="6735478">
                <a:moveTo>
                  <a:pt x="6735477" y="0"/>
                </a:moveTo>
                <a:lnTo>
                  <a:pt x="0" y="0"/>
                </a:lnTo>
                <a:lnTo>
                  <a:pt x="0" y="7213363"/>
                </a:lnTo>
                <a:lnTo>
                  <a:pt x="6735477" y="7213363"/>
                </a:lnTo>
                <a:lnTo>
                  <a:pt x="6735477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691461">
            <a:off x="16478844" y="3379722"/>
            <a:ext cx="1941969" cy="2503256"/>
          </a:xfrm>
          <a:custGeom>
            <a:avLst/>
            <a:gdLst/>
            <a:ahLst/>
            <a:cxnLst/>
            <a:rect r="r" b="b" t="t" l="l"/>
            <a:pathLst>
              <a:path h="2503256" w="1941969">
                <a:moveTo>
                  <a:pt x="1941969" y="0"/>
                </a:moveTo>
                <a:lnTo>
                  <a:pt x="0" y="0"/>
                </a:lnTo>
                <a:lnTo>
                  <a:pt x="0" y="2503256"/>
                </a:lnTo>
                <a:lnTo>
                  <a:pt x="1941969" y="2503256"/>
                </a:lnTo>
                <a:lnTo>
                  <a:pt x="194196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8240375" y="8165445"/>
            <a:ext cx="47625" cy="1092855"/>
            <a:chOff x="0" y="0"/>
            <a:chExt cx="12543" cy="28783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43" cy="287830"/>
            </a:xfrm>
            <a:custGeom>
              <a:avLst/>
              <a:gdLst/>
              <a:ahLst/>
              <a:cxnLst/>
              <a:rect r="r" b="b" t="t" l="l"/>
              <a:pathLst>
                <a:path h="287830" w="12543">
                  <a:moveTo>
                    <a:pt x="0" y="0"/>
                  </a:moveTo>
                  <a:lnTo>
                    <a:pt x="12543" y="0"/>
                  </a:lnTo>
                  <a:lnTo>
                    <a:pt x="12543" y="287830"/>
                  </a:lnTo>
                  <a:lnTo>
                    <a:pt x="0" y="28783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543" cy="3259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041845" y="4316329"/>
            <a:ext cx="7960894" cy="5970671"/>
          </a:xfrm>
          <a:custGeom>
            <a:avLst/>
            <a:gdLst/>
            <a:ahLst/>
            <a:cxnLst/>
            <a:rect r="r" b="b" t="t" l="l"/>
            <a:pathLst>
              <a:path h="5970671" w="7960894">
                <a:moveTo>
                  <a:pt x="0" y="0"/>
                </a:moveTo>
                <a:lnTo>
                  <a:pt x="7960895" y="0"/>
                </a:lnTo>
                <a:lnTo>
                  <a:pt x="7960895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1021883">
            <a:off x="8861135" y="823245"/>
            <a:ext cx="8229273" cy="3495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5"/>
              </a:lnSpc>
            </a:pPr>
            <a:r>
              <a:rPr lang="en-US" b="true" sz="541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ВОТ ИНТЕРЕСНА,А КАК ВРЕМЯ ГОДА ВЛИЯЕТ НА УСПЕХ ЗАПУСКА?</a:t>
            </a:r>
          </a:p>
          <a:p>
            <a:pPr algn="ctr">
              <a:lnSpc>
                <a:spcPts val="5465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-439283">
            <a:off x="942720" y="4812379"/>
            <a:ext cx="5709955" cy="4519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00"/>
              </a:lnSpc>
            </a:pPr>
            <a:r>
              <a:rPr lang="en-US" b="true" sz="5842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КАК ВИДНО ОНО ПОЧТИ НИ КАК НЕ ВЛЯЕТ НА УСПЕХ ЗАПУСКА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DAGk_AZ4Ugk</dc:identifier>
  <dcterms:modified xsi:type="dcterms:W3CDTF">2011-08-01T06:04:30Z</dcterms:modified>
  <cp:revision>1</cp:revision>
  <dc:title>ракеты</dc:title>
</cp:coreProperties>
</file>

<file path=docProps/thumbnail.jpeg>
</file>